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13174896"/>
        <c:axId val="583952816"/>
        <c:axId val="0"/>
      </c:bar3DChart>
      <c:catAx>
        <c:axId val="613174896"/>
        <c:scaling>
          <c:orientation val="minMax"/>
        </c:scaling>
        <c:delete val="0"/>
        <c:axPos val="b"/>
        <c:numFmt formatCode="General" sourceLinked="1"/>
        <c:majorTickMark val="out"/>
        <c:minorTickMark val="none"/>
        <c:tickLblPos val="nextTo"/>
        <c:crossAx val="583952816"/>
        <c:crosses val="autoZero"/>
        <c:auto val="1"/>
        <c:lblAlgn val="ctr"/>
        <c:lblOffset val="100"/>
        <c:noMultiLvlLbl val="0"/>
      </c:catAx>
      <c:valAx>
        <c:axId val="583952816"/>
        <c:scaling>
          <c:orientation val="minMax"/>
        </c:scaling>
        <c:delete val="0"/>
        <c:axPos val="l"/>
        <c:majorGridlines/>
        <c:numFmt formatCode="General" sourceLinked="1"/>
        <c:majorTickMark val="out"/>
        <c:minorTickMark val="none"/>
        <c:tickLblPos val="nextTo"/>
        <c:crossAx val="6131748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C43950-0A8E-449A-BF30-DA38EC4F9EFE}"/>
</file>

<file path=customXml/itemProps2.xml><?xml version="1.0" encoding="utf-8"?>
<ds:datastoreItem xmlns:ds="http://schemas.openxmlformats.org/officeDocument/2006/customXml" ds:itemID="{4F72D543-4D36-49B4-BA22-73E09C9BFBE3}"/>
</file>

<file path=customXml/itemProps3.xml><?xml version="1.0" encoding="utf-8"?>
<ds:datastoreItem xmlns:ds="http://schemas.openxmlformats.org/officeDocument/2006/customXml" ds:itemID="{309EB4D6-B116-4879-99A9-0DE9B2FFBF8A}"/>
</file>

<file path=docProps/app.xml><?xml version="1.0" encoding="utf-8"?>
<Properties xmlns="http://schemas.openxmlformats.org/officeDocument/2006/extended-properties" xmlns:vt="http://schemas.openxmlformats.org/officeDocument/2006/docPropsVTypes">
  <Template/>
  <TotalTime>1395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172</cp:revision>
  <dcterms:created xsi:type="dcterms:W3CDTF">2005-03-16T15:57:41Z</dcterms:created>
  <dcterms:modified xsi:type="dcterms:W3CDTF">2017-03-06T21:00:25Z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